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-10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3000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3000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3000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3000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3000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3000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3000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3000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3000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3000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Tm="3000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3000"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med" advClick="0" advTm="5000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 spd="slow" advTm="3000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Custom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KSC28</dc:creator>
  <cp:lastModifiedBy>KSC28</cp:lastModifiedBy>
  <cp:revision>5</cp:revision>
  <dcterms:created xsi:type="dcterms:W3CDTF">2006-08-16T00:00:00Z</dcterms:created>
  <dcterms:modified xsi:type="dcterms:W3CDTF">2024-09-04T09:35:10Z</dcterms:modified>
  <dc:identifier>DAGPsb4EqdA</dc:identifier>
</cp:coreProperties>
</file>